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45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30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Automatic License Plate Recognition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1362"/>
            <a:ext cx="7356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Computer Vision Case Study using OpenCV &amp; 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25854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Mishra Anshika | Bsc Data Science 3rd year [BSC23DS86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]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guidance of : Dr. Shivani Choudhary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6362" y="327065"/>
            <a:ext cx="5344358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ANPR? The Real-World Problem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16361" y="1049539"/>
            <a:ext cx="233457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Challenge: Manual Systems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36852" y="1445806"/>
            <a:ext cx="6753701" cy="557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Checking license plates by hand is notoriously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slow, expensive, and highly prone to human error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is inefficient for large-scale operations like busy car parks or traffic surveillance.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36852" y="2364699"/>
            <a:ext cx="6753701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processing times.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16361" y="2766716"/>
            <a:ext cx="6753701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constant human staffing.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6362" y="3147019"/>
            <a:ext cx="6753701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chance of incorrect data entry.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67957" y="996077"/>
            <a:ext cx="2232065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Solution: Automatic Vision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467957" y="1376923"/>
            <a:ext cx="6753701" cy="568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Automatic Number Plate Recognition (ANPR) system uses computer vision to autonomously detect and read plates from vehicle images.</a:t>
            </a: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7467956" y="2111618"/>
            <a:ext cx="6753701" cy="748189"/>
          </a:xfrm>
          <a:prstGeom prst="roundRect">
            <a:avLst>
              <a:gd name="adj" fmla="val 667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94521" y="2246882"/>
            <a:ext cx="148709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Sub-second Speed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94519" y="2540570"/>
            <a:ext cx="6500574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vehicles </a:t>
            </a:r>
            <a:r>
              <a:rPr lang="en-US" sz="16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</a:t>
            </a:r>
            <a:r>
              <a:rPr lang="en-US" sz="16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 1 second</a:t>
            </a:r>
            <a:r>
              <a:rPr lang="en-US" sz="16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67957" y="3080396"/>
            <a:ext cx="6753701" cy="748189"/>
          </a:xfrm>
          <a:prstGeom prst="roundRect">
            <a:avLst>
              <a:gd name="adj" fmla="val 667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23931" y="3183990"/>
            <a:ext cx="148709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24/7 Monitoring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3931" y="3520351"/>
            <a:ext cx="6500574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Operates continuously without human fatigue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9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5" y="3605344"/>
            <a:ext cx="13797677" cy="4748571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4861009" y="6052617"/>
            <a:ext cx="1616608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Process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8083414" y="6052618"/>
            <a:ext cx="1616608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ANPR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0802264" y="8622977"/>
            <a:ext cx="2658719" cy="300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Reads Plate</a:t>
            </a:r>
            <a:endParaRPr lang="en-US" sz="10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873" y="8556592"/>
            <a:ext cx="338394" cy="353842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1474950" y="6127771"/>
            <a:ext cx="2351430" cy="601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Camera Captures Image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10609338" y="4593538"/>
            <a:ext cx="2672080" cy="300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Stop Car</a:t>
            </a:r>
            <a:endParaRPr lang="en-US" sz="1050" dirty="0"/>
          </a:p>
        </p:txBody>
      </p:sp>
      <p:sp>
        <p:nvSpPr>
          <p:cNvPr id="25" name="Text 19"/>
          <p:cNvSpPr/>
          <p:nvPr/>
        </p:nvSpPr>
        <p:spPr>
          <a:xfrm>
            <a:off x="1369823" y="8479352"/>
            <a:ext cx="2631999" cy="601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Gate Opens (Slow, Error-Prone)</a:t>
            </a:r>
            <a:endParaRPr lang="en-US" sz="105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189" y="8586027"/>
            <a:ext cx="335471" cy="35384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672942" y="6118706"/>
            <a:ext cx="2324709" cy="300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Staff Checks Plate</a:t>
            </a:r>
            <a:endParaRPr lang="en-US" sz="1050" dirty="0"/>
          </a:p>
        </p:txBody>
      </p:sp>
      <p:sp>
        <p:nvSpPr>
          <p:cNvPr id="29" name="Text 21"/>
          <p:cNvSpPr/>
          <p:nvPr/>
        </p:nvSpPr>
        <p:spPr>
          <a:xfrm>
            <a:off x="1161213" y="4521365"/>
            <a:ext cx="2631999" cy="300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Stop Car</a:t>
            </a:r>
            <a:endParaRPr lang="en-US" sz="1050" dirty="0"/>
          </a:p>
        </p:txBody>
      </p:sp>
      <p:sp>
        <p:nvSpPr>
          <p:cNvPr id="31" name="TextBox 30"/>
          <p:cNvSpPr txBox="1"/>
          <p:nvPr/>
        </p:nvSpPr>
        <p:spPr>
          <a:xfrm>
            <a:off x="2024230" y="7451999"/>
            <a:ext cx="2666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smtClean="0"/>
              <a:t>Gate Opens (Slow, Error-Prone)</a:t>
            </a:r>
            <a:endParaRPr lang="en-IN" sz="1050" dirty="0">
              <a:latin typeface="Inter"/>
              <a:ea typeface="Int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09338" y="7416574"/>
            <a:ext cx="14387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smtClean="0"/>
              <a:t>System Reads Plate</a:t>
            </a:r>
            <a:endParaRPr lang="en-IN" sz="1050" dirty="0">
              <a:latin typeface="Inter"/>
              <a:ea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915" y="937827"/>
            <a:ext cx="6480691" cy="585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ANPR System - Step by Step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5915" y="1383506"/>
            <a:ext cx="7832169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15" y="2193846"/>
            <a:ext cx="937022" cy="13796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80342" y="2381250"/>
            <a:ext cx="234255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Load Image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780342" y="2786539"/>
            <a:ext cx="6707743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camera captures the car image, and it is loaded into the Python environment for processing.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15" y="3573542"/>
            <a:ext cx="937022" cy="13796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80342" y="3760946"/>
            <a:ext cx="234255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Find Plate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780342" y="4166235"/>
            <a:ext cx="6707743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Vision algorithms detect the rectangular area of the license plate within the full image.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15" y="4953238"/>
            <a:ext cx="937022" cy="13796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80342" y="5140643"/>
            <a:ext cx="234255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Clean Image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780342" y="5545931"/>
            <a:ext cx="6707743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enhancement techniques (like filtering) are applied to remove noise and improve clarity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15" y="6332934"/>
            <a:ext cx="937022" cy="137969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80342" y="6520339"/>
            <a:ext cx="234255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Read Text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780342" y="6925628"/>
            <a:ext cx="6707743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Optical Character Recognition (OCR) extracts the actual letters and numbers from the cleaned plate image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584716"/>
            <a:ext cx="8438793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Code - The Detection Stage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7830" y="1665089"/>
            <a:ext cx="1315473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use the OpenCV library (</a:t>
            </a:r>
            <a:r>
              <a:rPr lang="en-US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cv2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for image manipulation and noise reduction, preparing the image for detection.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737830" y="2247186"/>
            <a:ext cx="6471999" cy="5397579"/>
          </a:xfrm>
          <a:prstGeom prst="roundRect">
            <a:avLst>
              <a:gd name="adj" fmla="val 203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4970" y="2247186"/>
            <a:ext cx="91440" cy="5397579"/>
          </a:xfrm>
          <a:prstGeom prst="roundRect">
            <a:avLst>
              <a:gd name="adj" fmla="val 96834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040011" y="2480786"/>
            <a:ext cx="384583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1 - Load and Pre-Process</a:t>
            </a:r>
            <a:endParaRPr lang="en-US" sz="2050" dirty="0"/>
          </a:p>
        </p:txBody>
      </p:sp>
      <p:sp>
        <p:nvSpPr>
          <p:cNvPr id="7" name="Shape 5"/>
          <p:cNvSpPr/>
          <p:nvPr/>
        </p:nvSpPr>
        <p:spPr>
          <a:xfrm>
            <a:off x="1040011" y="3047286"/>
            <a:ext cx="5936218" cy="3014663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8" name="Shape 6"/>
          <p:cNvSpPr/>
          <p:nvPr/>
        </p:nvSpPr>
        <p:spPr>
          <a:xfrm>
            <a:off x="1029533" y="3047286"/>
            <a:ext cx="5957173" cy="3014663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9" name="Text 7"/>
          <p:cNvSpPr/>
          <p:nvPr/>
        </p:nvSpPr>
        <p:spPr>
          <a:xfrm>
            <a:off x="1240274" y="3205401"/>
            <a:ext cx="5535692" cy="2698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cv2import easyocr# Load car imageimg = cv2.imread('car.jpg')# Convert to grayscalegray = cv2.cvtColor(img, cv2.COLOR_BGR2GRAY)# Remove noise (make image cleaner)clean_img = cv2.bilateralFilter(gray, 11, 17, 17)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20570" y="2247186"/>
            <a:ext cx="6471999" cy="5397579"/>
          </a:xfrm>
          <a:prstGeom prst="roundRect">
            <a:avLst>
              <a:gd name="adj" fmla="val 203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7710" y="2247186"/>
            <a:ext cx="91440" cy="5397579"/>
          </a:xfrm>
          <a:prstGeom prst="roundRect">
            <a:avLst>
              <a:gd name="adj" fmla="val 96834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7722751" y="2480786"/>
            <a:ext cx="454687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2 - Find the License Plate Area</a:t>
            </a:r>
            <a:endParaRPr lang="en-US" sz="2050" dirty="0"/>
          </a:p>
        </p:txBody>
      </p:sp>
      <p:sp>
        <p:nvSpPr>
          <p:cNvPr id="13" name="Shape 11"/>
          <p:cNvSpPr/>
          <p:nvPr/>
        </p:nvSpPr>
        <p:spPr>
          <a:xfrm>
            <a:off x="7722751" y="3047286"/>
            <a:ext cx="5936218" cy="4363879"/>
          </a:xfrm>
          <a:prstGeom prst="roundRect">
            <a:avLst>
              <a:gd name="adj" fmla="val 2029"/>
            </a:avLst>
          </a:prstGeom>
          <a:solidFill>
            <a:srgbClr val="F2F2F2"/>
          </a:solidFill>
          <a:ln/>
        </p:spPr>
      </p:sp>
      <p:sp>
        <p:nvSpPr>
          <p:cNvPr id="14" name="Shape 12"/>
          <p:cNvSpPr/>
          <p:nvPr/>
        </p:nvSpPr>
        <p:spPr>
          <a:xfrm>
            <a:off x="7712273" y="3047286"/>
            <a:ext cx="5957173" cy="4363879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15" name="Text 13"/>
          <p:cNvSpPr/>
          <p:nvPr/>
        </p:nvSpPr>
        <p:spPr>
          <a:xfrm>
            <a:off x="7923014" y="3205401"/>
            <a:ext cx="5535692" cy="404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Find edges in imageedges = cv2.Canny(clean_img, 30, 200)# Find all shapes (contours) in imagecontours, _ = cv2.findContours(edges, cv2.RETR_TREE, cv2.CHAIN_APPROX_SIMPLE)# Look for rectangle shapes (license plates are rectangular)for shape in contours: x, y, w, h = cv2.boundingRect(shape) if w &gt; h and w &gt; 80: # Filter by aspect ratio (wider than tall) plate = img[y:y+h, x:x+w] # Cut out the plate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076" y="327779"/>
            <a:ext cx="4787979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Recognition - The Final Step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17076" y="938570"/>
            <a:ext cx="13796248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the plate area is isolated, we employ the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EasyOCR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library to convert the pixels into digital text.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17076" y="1382435"/>
            <a:ext cx="1871305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 OCR Code Snippet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291941" y="2068949"/>
            <a:ext cx="6764655" cy="2275403"/>
          </a:xfrm>
          <a:prstGeom prst="roundRect">
            <a:avLst>
              <a:gd name="adj" fmla="val 786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530304" y="2393632"/>
            <a:ext cx="6526292" cy="242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Initialize text 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reader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600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reader 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 easyocr.Reader(['en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'])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600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 text from license plateresult = reader.readtext(plate)if result:    </a:t>
            </a:r>
            <a:endParaRPr lang="en-US" sz="1600" dirty="0" smtClean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600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result[0][1] holds the recognized text    plate_text = result[0][1]    print(f"License Plate: {plate_text}")else:    print("No text found")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68195" y="1382435"/>
            <a:ext cx="1763554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Putting It Into a Function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450134" y="1890201"/>
            <a:ext cx="6752749" cy="381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usability, we wrap all processing into a single, reusable function that takes the image path and returns the license plate number.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639288" y="2745090"/>
            <a:ext cx="6574036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detect_license_plate(image_path):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646908" y="3159438"/>
            <a:ext cx="6574036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... processing steps ...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646908" y="3587600"/>
            <a:ext cx="6574036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 </a:t>
            </a:r>
            <a:r>
              <a:rPr lang="en-US" dirty="0" err="1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plate_text</a:t>
            </a:r>
            <a:endParaRPr lang="en-US" dirty="0"/>
          </a:p>
        </p:txBody>
      </p:sp>
      <p:sp>
        <p:nvSpPr>
          <p:cNvPr id="13" name="Shape 11"/>
          <p:cNvSpPr/>
          <p:nvPr/>
        </p:nvSpPr>
        <p:spPr>
          <a:xfrm flipH="1">
            <a:off x="7422475" y="2619602"/>
            <a:ext cx="45719" cy="1190170"/>
          </a:xfrm>
          <a:prstGeom prst="rect">
            <a:avLst/>
          </a:prstGeom>
          <a:solidFill>
            <a:srgbClr val="4950BC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077" y="3887340"/>
            <a:ext cx="5945690" cy="43376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4" y="4518951"/>
            <a:ext cx="6035287" cy="3388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9216"/>
            <a:ext cx="7595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Results - Does It Work?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116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 across various images demonstrates high accuracy, with performance strongly tied to the initial quality of the vehicle photo.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3719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Detection Success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0981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identifies the license plate boundary even on complex backgrounds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719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420981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Recognized text matches the actual plate number in over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 of clear images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677995" y="3719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 Processing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420981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time remained consistently </a:t>
            </a:r>
            <a:r>
              <a:rPr lang="en-US" sz="20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 1 second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across all tested images.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793790" y="5553670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897761"/>
            <a:ext cx="283488" cy="2268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530906" y="5837158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⚠️ </a:t>
            </a: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quality is crucial. The system struggles with photos that are extremely blurry, taken in very low light, or heavily obstructed.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791" y="479941"/>
            <a:ext cx="8108990" cy="545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Success &amp; Learning Outcomes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0791" y="1461492"/>
            <a:ext cx="2782014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✅ </a:t>
            </a: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Skills Gained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10791" y="1916192"/>
            <a:ext cx="649152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Mastered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processing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concepts with OpenCV.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10791" y="2256473"/>
            <a:ext cx="649152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Python for a complex, real-world application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0791" y="2596753"/>
            <a:ext cx="6491526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hands-on experience with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edge detection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image enhancement.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10791" y="3216235"/>
            <a:ext cx="649152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Understood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fundamentals of computer vision pipelines. 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10791" y="3868054"/>
            <a:ext cx="2806898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📚 </a:t>
            </a: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Course Topics Covered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610791" y="4420131"/>
            <a:ext cx="6491526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Image Processing, Edge Detection, Image Enhancement, Python Libraries (OpenCV, EasyOCR).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535704" y="1376422"/>
            <a:ext cx="2912388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🚀 </a:t>
            </a: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Applications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535704" y="1938099"/>
            <a:ext cx="698063" cy="1075134"/>
          </a:xfrm>
          <a:prstGeom prst="roundRect">
            <a:avLst>
              <a:gd name="adj" fmla="val 360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826" y="2312075"/>
            <a:ext cx="261699" cy="32718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408194" y="2112526"/>
            <a:ext cx="238827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Shopping Mall Parking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8408194" y="2559606"/>
            <a:ext cx="561903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entry and exit for seamless customer </a:t>
            </a:r>
            <a:endParaRPr lang="en-US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7535704" y="3187660"/>
            <a:ext cx="698063" cy="1354336"/>
          </a:xfrm>
          <a:prstGeom prst="roundRect">
            <a:avLst>
              <a:gd name="adj" fmla="val 360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826" y="3701177"/>
            <a:ext cx="261699" cy="32718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408194" y="3362087"/>
            <a:ext cx="3016568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University Campus Tracking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8408194" y="3809167"/>
            <a:ext cx="5619036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authorised vehicles for campus security and management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19" name="Shape 15"/>
          <p:cNvSpPr/>
          <p:nvPr/>
        </p:nvSpPr>
        <p:spPr>
          <a:xfrm>
            <a:off x="7535704" y="4716423"/>
            <a:ext cx="698063" cy="1075134"/>
          </a:xfrm>
          <a:prstGeom prst="roundRect">
            <a:avLst>
              <a:gd name="adj" fmla="val 360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826" y="5090398"/>
            <a:ext cx="261699" cy="327184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408194" y="4890849"/>
            <a:ext cx="2826068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Apartment Access Control</a:t>
            </a:r>
            <a:endParaRPr lang="en-US" sz="1700" dirty="0"/>
          </a:p>
        </p:txBody>
      </p:sp>
      <p:sp>
        <p:nvSpPr>
          <p:cNvPr id="22" name="Text 17"/>
          <p:cNvSpPr/>
          <p:nvPr/>
        </p:nvSpPr>
        <p:spPr>
          <a:xfrm>
            <a:off x="8408194" y="5337929"/>
            <a:ext cx="561903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Securing residential gates by validating registered </a:t>
            </a:r>
            <a:endParaRPr lang="en-US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plates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23" name="Text 18"/>
          <p:cNvSpPr/>
          <p:nvPr/>
        </p:nvSpPr>
        <p:spPr>
          <a:xfrm>
            <a:off x="610791" y="6249591"/>
            <a:ext cx="13408819" cy="1505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Achievement: Built a working system </a:t>
            </a:r>
            <a:r>
              <a:rPr lang="en-US" sz="28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</a:t>
            </a:r>
            <a:r>
              <a:rPr lang="en-US" sz="2800" b="1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scratch!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760</Words>
  <Application>Microsoft Office PowerPoint</Application>
  <PresentationFormat>Custom</PresentationFormat>
  <Paragraphs>87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Consolas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9</cp:revision>
  <dcterms:created xsi:type="dcterms:W3CDTF">2025-10-10T08:21:06Z</dcterms:created>
  <dcterms:modified xsi:type="dcterms:W3CDTF">2025-10-13T05:22:44Z</dcterms:modified>
</cp:coreProperties>
</file>